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2" r:id="rId3"/>
    <p:sldId id="257" r:id="rId4"/>
    <p:sldId id="263" r:id="rId5"/>
    <p:sldId id="258" r:id="rId6"/>
    <p:sldId id="259" r:id="rId7"/>
    <p:sldId id="260" r:id="rId8"/>
    <p:sldId id="261" r:id="rId9"/>
    <p:sldId id="264" r:id="rId10"/>
  </p:sldIdLst>
  <p:sldSz cx="18288000" cy="10287000"/>
  <p:notesSz cx="6858000" cy="9144000"/>
  <p:embeddedFontLst>
    <p:embeddedFont>
      <p:font typeface="Raleway" pitchFamily="2" charset="-7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33" d="100"/>
          <a:sy n="33" d="100"/>
        </p:scale>
        <p:origin x="1186" y="6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EB0BF71B-8FBB-9E33-2C7C-15081B765AF9}"/>
              </a:ext>
            </a:extLst>
          </p:cNvPr>
          <p:cNvSpPr txBox="1"/>
          <p:nvPr/>
        </p:nvSpPr>
        <p:spPr>
          <a:xfrm>
            <a:off x="7010400" y="3187317"/>
            <a:ext cx="9829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6000" b="1" dirty="0">
                <a:solidFill>
                  <a:schemeClr val="bg1"/>
                </a:solidFill>
                <a:latin typeface="Raleway" pitchFamily="2" charset="-70"/>
              </a:rPr>
              <a:t>Lietuvos kurčiųjų ir neprigirdinčiųjų ugdymo centro pateikčių šablonas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86D24B6-AB99-C866-8F56-AB842B7F0BB2}"/>
              </a:ext>
            </a:extLst>
          </p:cNvPr>
          <p:cNvSpPr txBox="1"/>
          <p:nvPr/>
        </p:nvSpPr>
        <p:spPr>
          <a:xfrm>
            <a:off x="7086600" y="6438900"/>
            <a:ext cx="960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4000" dirty="0">
                <a:solidFill>
                  <a:schemeClr val="bg1"/>
                </a:solidFill>
                <a:latin typeface="Raleway" pitchFamily="2" charset="-70"/>
              </a:rPr>
              <a:t>Vardas Pavardė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C75B5D-F588-C6B6-AA05-15A966D9BA14}"/>
              </a:ext>
            </a:extLst>
          </p:cNvPr>
          <p:cNvSpPr txBox="1"/>
          <p:nvPr/>
        </p:nvSpPr>
        <p:spPr>
          <a:xfrm>
            <a:off x="7010400" y="3263517"/>
            <a:ext cx="9829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itchFamily="2" charset="-70"/>
              </a:rPr>
              <a:t>Lietuvos kurčiųjų ir neprigirdinčiųjų ugdymo centro pateikčių šablonas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328BF9-EDDC-B7F6-A034-947ACCC25CFF}"/>
              </a:ext>
            </a:extLst>
          </p:cNvPr>
          <p:cNvSpPr txBox="1"/>
          <p:nvPr/>
        </p:nvSpPr>
        <p:spPr>
          <a:xfrm>
            <a:off x="7086600" y="6515100"/>
            <a:ext cx="960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itchFamily="2" charset="-70"/>
              </a:rPr>
              <a:t>Vardas Pavardė</a:t>
            </a:r>
          </a:p>
        </p:txBody>
      </p:sp>
    </p:spTree>
    <p:extLst>
      <p:ext uri="{BB962C8B-B14F-4D97-AF65-F5344CB8AC3E}">
        <p14:creationId xmlns:p14="http://schemas.microsoft.com/office/powerpoint/2010/main" val="101066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B4B74B5-8284-0064-525C-814AFBEB95E6}"/>
              </a:ext>
            </a:extLst>
          </p:cNvPr>
          <p:cNvSpPr txBox="1"/>
          <p:nvPr/>
        </p:nvSpPr>
        <p:spPr>
          <a:xfrm>
            <a:off x="914400" y="800100"/>
            <a:ext cx="982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itchFamily="2" charset="-70"/>
              </a:rPr>
              <a:t>Pavadinimas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038337-B0E4-F77D-72AC-4077A2A79298}"/>
              </a:ext>
            </a:extLst>
          </p:cNvPr>
          <p:cNvSpPr txBox="1"/>
          <p:nvPr/>
        </p:nvSpPr>
        <p:spPr>
          <a:xfrm>
            <a:off x="914400" y="2247900"/>
            <a:ext cx="982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itchFamily="2" charset="-70"/>
              </a:rPr>
              <a:t>Tekstas.</a:t>
            </a:r>
            <a:endParaRPr lang="lt-LT" sz="6000" dirty="0">
              <a:solidFill>
                <a:schemeClr val="tx1">
                  <a:lumMod val="75000"/>
                  <a:lumOff val="25000"/>
                </a:schemeClr>
              </a:solidFill>
              <a:latin typeface="Raleway" pitchFamily="2" charset="-70"/>
            </a:endParaRPr>
          </a:p>
        </p:txBody>
      </p:sp>
    </p:spTree>
    <p:extLst>
      <p:ext uri="{BB962C8B-B14F-4D97-AF65-F5344CB8AC3E}">
        <p14:creationId xmlns:p14="http://schemas.microsoft.com/office/powerpoint/2010/main" val="154741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533A9EF-F7D1-E675-EB26-9E62A2B5F3D3}"/>
              </a:ext>
            </a:extLst>
          </p:cNvPr>
          <p:cNvSpPr txBox="1"/>
          <p:nvPr/>
        </p:nvSpPr>
        <p:spPr>
          <a:xfrm>
            <a:off x="914400" y="800100"/>
            <a:ext cx="1630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itchFamily="2" charset="-70"/>
              </a:rPr>
              <a:t>Pavadinimas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056BBA-1A48-613B-91BD-51957E133044}"/>
              </a:ext>
            </a:extLst>
          </p:cNvPr>
          <p:cNvSpPr txBox="1"/>
          <p:nvPr/>
        </p:nvSpPr>
        <p:spPr>
          <a:xfrm>
            <a:off x="914400" y="2247900"/>
            <a:ext cx="1630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itchFamily="2" charset="-70"/>
              </a:rPr>
              <a:t>Tekstas.</a:t>
            </a:r>
            <a:endParaRPr lang="lt-LT" sz="6000" dirty="0">
              <a:solidFill>
                <a:schemeClr val="tx1">
                  <a:lumMod val="75000"/>
                  <a:lumOff val="25000"/>
                </a:schemeClr>
              </a:solidFill>
              <a:latin typeface="Raleway" pitchFamily="2" charset="-70"/>
            </a:endParaRPr>
          </a:p>
        </p:txBody>
      </p:sp>
    </p:spTree>
    <p:extLst>
      <p:ext uri="{BB962C8B-B14F-4D97-AF65-F5344CB8AC3E}">
        <p14:creationId xmlns:p14="http://schemas.microsoft.com/office/powerpoint/2010/main" val="1926730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C6F1CF-4DF7-4243-5507-5A5038D74851}"/>
              </a:ext>
            </a:extLst>
          </p:cNvPr>
          <p:cNvSpPr txBox="1"/>
          <p:nvPr/>
        </p:nvSpPr>
        <p:spPr>
          <a:xfrm>
            <a:off x="914400" y="800100"/>
            <a:ext cx="1638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itchFamily="2" charset="-70"/>
              </a:rPr>
              <a:t>Pavadinimas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D131C7-F57F-6567-74DE-6291A033F019}"/>
              </a:ext>
            </a:extLst>
          </p:cNvPr>
          <p:cNvSpPr txBox="1"/>
          <p:nvPr/>
        </p:nvSpPr>
        <p:spPr>
          <a:xfrm>
            <a:off x="914400" y="2247900"/>
            <a:ext cx="1638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itchFamily="2" charset="-70"/>
              </a:rPr>
              <a:t>Tekstas.</a:t>
            </a:r>
            <a:endParaRPr lang="lt-LT" sz="6000" dirty="0">
              <a:solidFill>
                <a:schemeClr val="tx1">
                  <a:lumMod val="75000"/>
                  <a:lumOff val="25000"/>
                </a:schemeClr>
              </a:solidFill>
              <a:latin typeface="Raleway" pitchFamily="2" charset="-70"/>
            </a:endParaRPr>
          </a:p>
        </p:txBody>
      </p:sp>
    </p:spTree>
    <p:extLst>
      <p:ext uri="{BB962C8B-B14F-4D97-AF65-F5344CB8AC3E}">
        <p14:creationId xmlns:p14="http://schemas.microsoft.com/office/powerpoint/2010/main" val="4285479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694DCA-CD1B-4D0B-B473-F73F8BA1C938}"/>
              </a:ext>
            </a:extLst>
          </p:cNvPr>
          <p:cNvSpPr txBox="1"/>
          <p:nvPr/>
        </p:nvSpPr>
        <p:spPr>
          <a:xfrm>
            <a:off x="914400" y="800100"/>
            <a:ext cx="1638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itchFamily="2" charset="-70"/>
              </a:rPr>
              <a:t>Pavadinimas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44A418-00B9-869B-3D0A-98B33A514E2B}"/>
              </a:ext>
            </a:extLst>
          </p:cNvPr>
          <p:cNvSpPr txBox="1"/>
          <p:nvPr/>
        </p:nvSpPr>
        <p:spPr>
          <a:xfrm>
            <a:off x="914400" y="2247900"/>
            <a:ext cx="982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itchFamily="2" charset="-70"/>
              </a:rPr>
              <a:t>Tekstas.</a:t>
            </a:r>
            <a:endParaRPr lang="lt-LT" sz="6000" dirty="0">
              <a:solidFill>
                <a:schemeClr val="tx1">
                  <a:lumMod val="75000"/>
                  <a:lumOff val="25000"/>
                </a:schemeClr>
              </a:solidFill>
              <a:latin typeface="Raleway" pitchFamily="2" charset="-70"/>
            </a:endParaRPr>
          </a:p>
        </p:txBody>
      </p:sp>
    </p:spTree>
    <p:extLst>
      <p:ext uri="{BB962C8B-B14F-4D97-AF65-F5344CB8AC3E}">
        <p14:creationId xmlns:p14="http://schemas.microsoft.com/office/powerpoint/2010/main" val="2662352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7E2E15D-31EA-43DD-AE89-0D6F328EB292}"/>
              </a:ext>
            </a:extLst>
          </p:cNvPr>
          <p:cNvSpPr txBox="1"/>
          <p:nvPr/>
        </p:nvSpPr>
        <p:spPr>
          <a:xfrm>
            <a:off x="914400" y="800100"/>
            <a:ext cx="1653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itchFamily="2" charset="-70"/>
              </a:rPr>
              <a:t>Pavadinimas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28B854-8A9B-54DF-59E9-F9665575D47A}"/>
              </a:ext>
            </a:extLst>
          </p:cNvPr>
          <p:cNvSpPr txBox="1"/>
          <p:nvPr/>
        </p:nvSpPr>
        <p:spPr>
          <a:xfrm>
            <a:off x="914400" y="2247900"/>
            <a:ext cx="982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Raleway" pitchFamily="2" charset="-70"/>
              </a:rPr>
              <a:t>Tekstas.</a:t>
            </a:r>
            <a:endParaRPr lang="lt-LT" sz="6000" dirty="0">
              <a:solidFill>
                <a:schemeClr val="tx1">
                  <a:lumMod val="75000"/>
                  <a:lumOff val="25000"/>
                </a:schemeClr>
              </a:solidFill>
              <a:latin typeface="Raleway" pitchFamily="2" charset="-70"/>
            </a:endParaRPr>
          </a:p>
        </p:txBody>
      </p:sp>
    </p:spTree>
    <p:extLst>
      <p:ext uri="{BB962C8B-B14F-4D97-AF65-F5344CB8AC3E}">
        <p14:creationId xmlns:p14="http://schemas.microsoft.com/office/powerpoint/2010/main" val="1393599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1313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53918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35</Words>
  <Application>Microsoft Office PowerPoint</Application>
  <PresentationFormat>Pasirinktinai</PresentationFormat>
  <Paragraphs>14</Paragraphs>
  <Slides>9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3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9</vt:i4>
      </vt:variant>
    </vt:vector>
  </HeadingPairs>
  <TitlesOfParts>
    <vt:vector size="13" baseType="lpstr">
      <vt:lpstr>Raleway</vt:lpstr>
      <vt:lpstr>Calibri</vt:lpstr>
      <vt:lpstr>Arial</vt:lpstr>
      <vt:lpstr>Office Theme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Pranešimo pavadinimas</dc:title>
  <cp:lastModifiedBy>Rasa Buikauskaitė-Kurzenkovė</cp:lastModifiedBy>
  <cp:revision>2</cp:revision>
  <dcterms:created xsi:type="dcterms:W3CDTF">2006-08-16T00:00:00Z</dcterms:created>
  <dcterms:modified xsi:type="dcterms:W3CDTF">2024-03-14T13:38:41Z</dcterms:modified>
  <dc:identifier>DAF-o4UBS7E</dc:identifier>
</cp:coreProperties>
</file>